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AE681AC-E08B-44E1-867C-8E0E970ACA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2561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E1F4DDB-229B-452B-B454-D86C2A290587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19D9F18-53A1-42E5-A9BD-025AA27AB36B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84A01D6-80C3-4E32-AD84-D7AE0DC67A5E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84A01D6-80C3-4E32-AD84-D7AE0DC67A5E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59447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5985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神的兒子出戰前方，去得冠冕為王；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Son of God goes forth to war, a kingly crown to gain;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血染大旗遠遠飄揚，誰配加祂陣行？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His blood-red banner streams afar: Who follows in His train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？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誰將苦杯飲之如飴，不顧痛苦創傷，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Who best can drink His cup of woe, triumphant over pain,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甘負十架忍耐到底，纔配加祂陣行！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Who patient bears His cross below, he follows in His train.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H659</a:t>
            </a:r>
            <a:r>
              <a:rPr lang="en-US" altLang="zh-CN" sz="28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神的兒子出戰前方</a:t>
            </a:r>
            <a:r>
              <a:rPr lang="zh-CN" altLang="en-US" sz="2600" i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CN" altLang="en-US" sz="2800" i="1" dirty="0">
                <a:latin typeface="Times New Roman" pitchFamily="18" charset="0"/>
                <a:ea typeface="細明體" pitchFamily="49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THE SON OF GOD GOES FORTH TO WAR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5713"/>
            <a:ext cx="9144000" cy="463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歷代殉聖眼光銳利，看透墳墓對方，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700" dirty="0">
                <a:latin typeface="Times New Roman" pitchFamily="18" charset="0"/>
                <a:ea typeface="標楷體" pitchFamily="65" charset="-120"/>
              </a:rPr>
              <a:t>The martyr first, whose eagle eye could pierce beyond the grave,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看出主的復活能力，仰望祂的扶幫；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Who saw his Master in the sky and called on Him to save.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效祂發出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赦免之求，在受致死之傷，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Like Him, with pardon on his tongue in midst of mortal pain,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也求饒恕害己之友，誰配加其陣行？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prayed for them that did the wrong: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Who follows in His train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？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3407"/>
            <a:ext cx="9144000" cy="4624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蒙主選召英勇聖徒，滿得聖靈力量，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 glorious band, the chosen few on whom the Spirit came,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充滿盼望，輕看羞辱，匯成榮耀陣行；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Twelve valiant saints, their hope they knew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mocked the cross and flame: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十架、烈火，欣然接受，刀劍，猛獸，不懼，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They met the tyrant’s brandished steel, the lion’s gory mane;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死亡伏頸，想都不屑，誰配加其陣行？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550" dirty="0">
                <a:latin typeface="Times New Roman" pitchFamily="18" charset="0"/>
                <a:ea typeface="標楷體" pitchFamily="65" charset="-120"/>
              </a:rPr>
              <a:t>They bowed their necks the death to feel; who follows in their train</a:t>
            </a:r>
            <a:r>
              <a:rPr lang="zh-CN" altLang="en-US" sz="2550" dirty="0">
                <a:latin typeface="Times New Roman" pitchFamily="18" charset="0"/>
                <a:ea typeface="標楷體" pitchFamily="65" charset="-120"/>
              </a:rPr>
              <a:t>？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3407"/>
            <a:ext cx="9144000" cy="5055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復有軍兵，壯丁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、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孩童，賢婦、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使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女繼起，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 noble army, men and boys, the matron and the maid,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今繞寶座歡樂無窮，身服光明白衣；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Around the Savior’s throne rejoice, in robes of light arrayed.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他們登天歷盡災禍，勞碌加上創傷，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They climbed the steep ascent of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heav’n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Through peril, toil, and pain;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懇求我神賜恩給我，配加他們陣行！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 God, to us may grace be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giv’n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to follow in their train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endParaRPr lang="zh-CN" altLang="en-US" sz="255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4462011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40</TotalTime>
  <Words>494</Words>
  <Application>Microsoft Office PowerPoint</Application>
  <PresentationFormat>On-screen Show (16:9)</PresentationFormat>
  <Paragraphs>43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5" baseType="lpstr">
      <vt:lpstr>宋体</vt:lpstr>
      <vt:lpstr>Microsoft JhengHei</vt:lpstr>
      <vt:lpstr>新細明體</vt:lpstr>
      <vt:lpstr>DFKai-SB</vt:lpstr>
      <vt:lpstr>DFKai-SB</vt:lpstr>
      <vt:lpstr>細明體</vt:lpstr>
      <vt:lpstr>Arial</vt:lpstr>
      <vt:lpstr>Arial Narrow</vt:lpstr>
      <vt:lpstr>Times New Roman</vt:lpstr>
      <vt:lpstr>Wingdings</vt:lpstr>
      <vt:lpstr>cccta_hymn</vt:lpstr>
      <vt:lpstr>H659  神的兒子出戰前方  THE SON OF GOD GOES FORTH TO WAR (1/4)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H659 神的兒子出戰前方 THE SON OF GOD GOES FORTH TO WAR</dc:title>
  <dc:subject>Hymnary 聖徒詩歌</dc:subject>
  <dc:creator>Reginald Heber</dc:creator>
  <cp:lastModifiedBy>Timothy Liang</cp:lastModifiedBy>
  <cp:revision>21</cp:revision>
  <dcterms:created xsi:type="dcterms:W3CDTF">2001-06-20T22:03:26Z</dcterms:created>
  <dcterms:modified xsi:type="dcterms:W3CDTF">2017-08-06T15:39:39Z</dcterms:modified>
</cp:coreProperties>
</file>